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  <p:sldMasterId id="2147483683" r:id="rId2"/>
  </p:sldMasterIdLst>
  <p:handoutMasterIdLst>
    <p:handoutMasterId r:id="rId9"/>
  </p:handoutMasterIdLst>
  <p:sldIdLst>
    <p:sldId id="256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57437"/>
    <a:srgbClr val="A7934B"/>
    <a:srgbClr val="00305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/>
  </p:normalViewPr>
  <p:slideViewPr>
    <p:cSldViewPr snapToGrid="0" snapToObjects="1">
      <p:cViewPr varScale="1">
        <p:scale>
          <a:sx n="86" d="100"/>
          <a:sy n="86" d="100"/>
        </p:scale>
        <p:origin x="562" y="5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31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5684" y="1149178"/>
            <a:ext cx="6795912" cy="264389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i="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5682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1800" b="0" cap="none" spc="0" baseline="0">
                <a:solidFill>
                  <a:srgbClr val="85743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30000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441135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441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7678" y="592801"/>
            <a:ext cx="7679184" cy="286631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l"/>
            <a: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  <a:t>Interactive Mobile Robot - </a:t>
            </a:r>
            <a:r>
              <a:rPr lang="en-US" b="1" i="0" dirty="0" err="1">
                <a:solidFill>
                  <a:srgbClr val="24292F"/>
                </a:solidFill>
                <a:effectLst/>
                <a:latin typeface="-apple-system"/>
              </a:rPr>
              <a:t>Bobert</a:t>
            </a:r>
            <a:endParaRPr lang="en-US" b="1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7678" y="3709201"/>
            <a:ext cx="6795913" cy="1684868"/>
          </a:xfrm>
        </p:spPr>
        <p:txBody>
          <a:bodyPr/>
          <a:lstStyle/>
          <a:p>
            <a:pPr algn="l"/>
            <a:r>
              <a:rPr lang="en-US" dirty="0"/>
              <a:t>Elizabeth </a:t>
            </a:r>
            <a:r>
              <a:rPr lang="en-US" dirty="0" err="1"/>
              <a:t>Herrejon</a:t>
            </a:r>
            <a:r>
              <a:rPr lang="en-US" dirty="0"/>
              <a:t>, Nishant Sharma, Changxuan Yao</a:t>
            </a:r>
          </a:p>
          <a:p>
            <a:pPr algn="l"/>
            <a:r>
              <a:rPr lang="en-US" dirty="0"/>
              <a:t>ECE 4180 Final Project</a:t>
            </a:r>
          </a:p>
          <a:p>
            <a:pPr algn="l"/>
            <a:r>
              <a:rPr lang="en-US" dirty="0"/>
              <a:t>Georgia Institute of Technology</a:t>
            </a:r>
          </a:p>
          <a:p>
            <a:pPr>
              <a:lnSpc>
                <a:spcPct val="100000"/>
              </a:lnSpc>
            </a:pPr>
            <a:endParaRPr lang="en-US" sz="1800" dirty="0">
              <a:solidFill>
                <a:srgbClr val="85743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5DAEA5-6545-964C-9D5B-E32F4428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Introduction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921231-F76F-9C4D-85F8-96525AB67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23474"/>
            <a:ext cx="11430000" cy="455354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The robot takes in commands from the </a:t>
            </a:r>
            <a:r>
              <a:rPr lang="en-US" dirty="0" err="1"/>
              <a:t>Bluefruit</a:t>
            </a:r>
            <a:r>
              <a:rPr lang="en-US" dirty="0"/>
              <a:t> LE Connect APP via Bluetooth.</a:t>
            </a:r>
          </a:p>
          <a:p>
            <a:pPr algn="l"/>
            <a:r>
              <a:rPr lang="en-US" dirty="0"/>
              <a:t>Autonomous mode (“1” on Bluetooth)</a:t>
            </a:r>
          </a:p>
          <a:p>
            <a:pPr lvl="1"/>
            <a:r>
              <a:rPr lang="en-US" dirty="0"/>
              <a:t>Takes in distance information from the </a:t>
            </a:r>
            <a:r>
              <a:rPr lang="en-US" dirty="0" err="1"/>
              <a:t>UltraSonic</a:t>
            </a:r>
            <a:r>
              <a:rPr lang="en-US" dirty="0"/>
              <a:t> sensor. </a:t>
            </a:r>
          </a:p>
          <a:p>
            <a:pPr lvl="1"/>
            <a:r>
              <a:rPr lang="en-US" dirty="0"/>
              <a:t>Obstacle within 400 mm – stops, turns, and continues to drive forward.</a:t>
            </a:r>
          </a:p>
          <a:p>
            <a:pPr lvl="1"/>
            <a:r>
              <a:rPr lang="en-US" dirty="0"/>
              <a:t>Changes expressions via button presses.</a:t>
            </a:r>
          </a:p>
          <a:p>
            <a:pPr algn="l"/>
            <a:r>
              <a:rPr lang="en-US" dirty="0"/>
              <a:t>Teleoperated mode (“2” on Bluetooth)</a:t>
            </a:r>
          </a:p>
          <a:p>
            <a:pPr lvl="1"/>
            <a:r>
              <a:rPr lang="en-US" dirty="0"/>
              <a:t>Drive forward, backward, and turn via D-Pad button presses.</a:t>
            </a:r>
          </a:p>
          <a:p>
            <a:pPr lvl="1"/>
            <a:r>
              <a:rPr lang="en-US" dirty="0"/>
              <a:t>Stop if obstacle is sensed.</a:t>
            </a:r>
          </a:p>
          <a:p>
            <a:pPr lvl="1"/>
            <a:r>
              <a:rPr lang="en-US" dirty="0"/>
              <a:t>Change expressions via button presses. </a:t>
            </a:r>
          </a:p>
        </p:txBody>
      </p:sp>
    </p:spTree>
    <p:extLst>
      <p:ext uri="{BB962C8B-B14F-4D97-AF65-F5344CB8AC3E}">
        <p14:creationId xmlns:p14="http://schemas.microsoft.com/office/powerpoint/2010/main" val="4201212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5DAEA5-6545-964C-9D5B-E32F4428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Block Diagram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AC1EF6A4-A9DF-44A6-ACDB-BA26EB7F6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118635"/>
            <a:ext cx="11363325" cy="4783056"/>
          </a:xfrm>
        </p:spPr>
      </p:pic>
    </p:spTree>
    <p:extLst>
      <p:ext uri="{BB962C8B-B14F-4D97-AF65-F5344CB8AC3E}">
        <p14:creationId xmlns:p14="http://schemas.microsoft.com/office/powerpoint/2010/main" val="215982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5DAEA5-6545-964C-9D5B-E32F4428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</a:rPr>
              <a:t>Schemati</a:t>
            </a:r>
            <a:r>
              <a:rPr lang="en-US" dirty="0"/>
              <a:t>c</a:t>
            </a:r>
            <a:endParaRPr lang="en-US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93BC67ED-A5AE-4C42-91FB-467D6203C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7470" y="1044405"/>
            <a:ext cx="9937060" cy="4769190"/>
          </a:xfrm>
        </p:spPr>
      </p:pic>
    </p:spTree>
    <p:extLst>
      <p:ext uri="{BB962C8B-B14F-4D97-AF65-F5344CB8AC3E}">
        <p14:creationId xmlns:p14="http://schemas.microsoft.com/office/powerpoint/2010/main" val="112636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C719-1994-4D99-818D-2F6FF8660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</p:spPr>
        <p:txBody>
          <a:bodyPr anchor="ctr">
            <a:normAutofit/>
          </a:bodyPr>
          <a:lstStyle/>
          <a:p>
            <a:r>
              <a:rPr lang="en-US" dirty="0"/>
              <a:t>Picture of </a:t>
            </a:r>
            <a:r>
              <a:rPr lang="en-US" dirty="0" err="1"/>
              <a:t>Bobert</a:t>
            </a:r>
            <a:endParaRPr lang="en-US" dirty="0"/>
          </a:p>
        </p:txBody>
      </p:sp>
      <p:pic>
        <p:nvPicPr>
          <p:cNvPr id="6" name="Picture 5" descr="A picture containing indoor, automaton&#10;&#10;Description automatically generated">
            <a:extLst>
              <a:ext uri="{FF2B5EF4-FFF2-40B4-BE49-F238E27FC236}">
                <a16:creationId xmlns:a16="http://schemas.microsoft.com/office/drawing/2014/main" id="{5E7F3A76-68D9-4B52-BEF6-D764087DE9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3" b="4135"/>
          <a:stretch/>
        </p:blipFill>
        <p:spPr>
          <a:xfrm>
            <a:off x="596057" y="1216025"/>
            <a:ext cx="6257504" cy="4708882"/>
          </a:xfrm>
          <a:prstGeom prst="rect">
            <a:avLst/>
          </a:prstGeom>
          <a:noFill/>
        </p:spPr>
      </p:pic>
      <p:pic>
        <p:nvPicPr>
          <p:cNvPr id="7" name="IMG_7231">
            <a:hlinkClick r:id="" action="ppaction://media"/>
            <a:extLst>
              <a:ext uri="{FF2B5EF4-FFF2-40B4-BE49-F238E27FC236}">
                <a16:creationId xmlns:a16="http://schemas.microsoft.com/office/drawing/2014/main" id="{89946BE2-A5ED-4C63-BD06-6C83B9503608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01393" y="1215484"/>
            <a:ext cx="2649382" cy="4709424"/>
          </a:xfrm>
        </p:spPr>
      </p:pic>
    </p:spTree>
    <p:extLst>
      <p:ext uri="{BB962C8B-B14F-4D97-AF65-F5344CB8AC3E}">
        <p14:creationId xmlns:p14="http://schemas.microsoft.com/office/powerpoint/2010/main" val="239696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13851-7DBC-49F3-822A-6EEC993C3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Improvements</a:t>
            </a:r>
          </a:p>
        </p:txBody>
      </p:sp>
      <p:pic>
        <p:nvPicPr>
          <p:cNvPr id="1026" name="Picture 2" descr="SEN-11769 SparkFun Electronics | Development Boards, Kits, Programmers |  DigiKey">
            <a:extLst>
              <a:ext uri="{FF2B5EF4-FFF2-40B4-BE49-F238E27FC236}">
                <a16:creationId xmlns:a16="http://schemas.microsoft.com/office/drawing/2014/main" id="{37CDFB86-2EA9-423D-B46B-CAD754E1CA1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86" y="963480"/>
            <a:ext cx="5189937" cy="518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arkFun 9DoF Sensor Stick - SEN-13944 - SparkFun Electronics">
            <a:extLst>
              <a:ext uri="{FF2B5EF4-FFF2-40B4-BE49-F238E27FC236}">
                <a16:creationId xmlns:a16="http://schemas.microsoft.com/office/drawing/2014/main" id="{1107ED24-E77F-480A-8C34-416C2360490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563" y="880040"/>
            <a:ext cx="4981423" cy="4981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46214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833</TotalTime>
  <Words>114</Words>
  <Application>Microsoft Office PowerPoint</Application>
  <PresentationFormat>Widescreen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-apple-system</vt:lpstr>
      <vt:lpstr>Arial</vt:lpstr>
      <vt:lpstr>Calibri</vt:lpstr>
      <vt:lpstr>Roboto</vt:lpstr>
      <vt:lpstr>Custom Design</vt:lpstr>
      <vt:lpstr>1_Custom Design</vt:lpstr>
      <vt:lpstr>Interactive Mobile Robot - Bobert</vt:lpstr>
      <vt:lpstr>Introduction</vt:lpstr>
      <vt:lpstr>Block Diagram</vt:lpstr>
      <vt:lpstr>Schematic</vt:lpstr>
      <vt:lpstr>Picture of Bobert</vt:lpstr>
      <vt:lpstr>Possible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Mobile Robot - Bobert</dc:title>
  <dc:creator>Changxuan Yao</dc:creator>
  <cp:lastModifiedBy>Changxuan Yao</cp:lastModifiedBy>
  <cp:revision>4</cp:revision>
  <dcterms:created xsi:type="dcterms:W3CDTF">2021-12-13T23:37:49Z</dcterms:created>
  <dcterms:modified xsi:type="dcterms:W3CDTF">2021-12-14T13:31:06Z</dcterms:modified>
</cp:coreProperties>
</file>

<file path=docProps/thumbnail.jpeg>
</file>